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7" r:id="rId2"/>
  </p:sldMasterIdLst>
  <p:sldIdLst>
    <p:sldId id="256" r:id="rId3"/>
    <p:sldId id="257" r:id="rId4"/>
    <p:sldId id="265" r:id="rId5"/>
    <p:sldId id="264" r:id="rId6"/>
    <p:sldId id="259"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6">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27"/>
  </p:normalViewPr>
  <p:slideViewPr>
    <p:cSldViewPr snapToGrid="0" snapToObjects="1">
      <p:cViewPr varScale="1">
        <p:scale>
          <a:sx n="63" d="100"/>
          <a:sy n="63" d="100"/>
        </p:scale>
        <p:origin x="96" y="894"/>
      </p:cViewPr>
      <p:guideLst>
        <p:guide orient="horz" pos="2186"/>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和副标题">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502412" y="2308881"/>
            <a:ext cx="8139178" cy="899167"/>
          </a:xfrm>
        </p:spPr>
        <p:txBody>
          <a:bodyPr lIns="101600" tIns="38100" rIns="25400" bIns="38100" anchor="t" anchorCtr="0">
            <a:noAutofit/>
          </a:bodyPr>
          <a:lstStyle>
            <a:lvl1pPr algn="ctr">
              <a:defRPr sz="4050" b="0" spc="600">
                <a:effectLst/>
                <a:latin typeface="+mn-ea"/>
                <a:ea typeface="+mn-ea"/>
              </a:defRPr>
            </a:lvl1pPr>
          </a:lstStyle>
          <a:p>
            <a:r>
              <a:rPr lang="zh-CN" altLang="en-US" dirty="0"/>
              <a:t>单击此处编辑标题</a:t>
            </a:r>
          </a:p>
        </p:txBody>
      </p:sp>
      <p:sp>
        <p:nvSpPr>
          <p:cNvPr id="3" name="副标题 2"/>
          <p:cNvSpPr>
            <a:spLocks noGrp="1"/>
          </p:cNvSpPr>
          <p:nvPr>
            <p:ph type="subTitle" idx="1" hasCustomPrompt="1"/>
          </p:nvPr>
        </p:nvSpPr>
        <p:spPr>
          <a:xfrm>
            <a:off x="502444" y="3565525"/>
            <a:ext cx="8139113" cy="801370"/>
          </a:xfrm>
        </p:spPr>
        <p:txBody>
          <a:bodyPr lIns="101600" tIns="38100" rIns="76200" bIns="38100" anchor="ctr" anchorCtr="0">
            <a:noAutofit/>
          </a:bodyPr>
          <a:lstStyle>
            <a:lvl1pPr marL="0" indent="0" algn="ctr" eaLnBrk="1" fontAlgn="auto" latinLnBrk="0" hangingPunct="1">
              <a:lnSpc>
                <a:spcPct val="100000"/>
              </a:lnSpc>
              <a:buNone/>
              <a:defRPr sz="1800" u="none" strike="noStrike" kern="1200" cap="none" spc="200" normalizeH="0" baseline="0">
                <a:solidFill>
                  <a:schemeClr val="tx1"/>
                </a:solidFill>
                <a:uFillTx/>
                <a:latin typeface="+mn-ea"/>
                <a:ea typeface="+mn-ea"/>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7" name="页脚占位符 16"/>
          <p:cNvSpPr>
            <a:spLocks noGrp="1"/>
          </p:cNvSpPr>
          <p:nvPr>
            <p:ph type="ftr" sz="quarter" idx="11"/>
          </p:nvPr>
        </p:nvSpPr>
        <p:spPr/>
        <p:txBody>
          <a:bodyPr/>
          <a:lstStyle>
            <a:lvl1pPr>
              <a:defRPr>
                <a:latin typeface="+mn-ea"/>
              </a:defRPr>
            </a:lvl1pPr>
          </a:lstStyle>
          <a:p>
            <a:endParaRPr lang="zh-CN" altLang="en-US" dirty="0"/>
          </a:p>
        </p:txBody>
      </p:sp>
      <p:sp>
        <p:nvSpPr>
          <p:cNvPr id="18" name="灯片编号占位符 17"/>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AE6B357-51B9-47D2-A71D-0D06CB03185D}" type="datetime1">
              <a:rPr lang="en-US" smtClean="0"/>
              <a:t>4/26/2022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t>‹#›</a:t>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08001" y="2700867"/>
            <a:ext cx="6447501" cy="1826581"/>
          </a:xfrm>
        </p:spPr>
        <p:txBody>
          <a:bodyPr anchor="b"/>
          <a:lstStyle>
            <a:lvl1pPr algn="l">
              <a:defRPr sz="3000" b="0" cap="none"/>
            </a:lvl1pPr>
          </a:lstStyle>
          <a:p>
            <a:r>
              <a:rPr lang="en-GB"/>
              <a:t>Click to edit Master title style</a:t>
            </a:r>
            <a:endParaRPr lang="en-US" dirty="0"/>
          </a:p>
        </p:txBody>
      </p:sp>
      <p:sp>
        <p:nvSpPr>
          <p:cNvPr id="3" name="Text Placeholder 2"/>
          <p:cNvSpPr>
            <a:spLocks noGrp="1"/>
          </p:cNvSpPr>
          <p:nvPr>
            <p:ph type="body" idx="1"/>
          </p:nvPr>
        </p:nvSpPr>
        <p:spPr>
          <a:xfrm>
            <a:off x="508001" y="4527448"/>
            <a:ext cx="6447501" cy="8604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58CB827-F132-4DF6-9FB9-4035A4C798EF}" type="datetime1">
              <a:rPr lang="en-US" smtClean="0"/>
              <a:t>4/26/2022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t>‹#›</a:t>
            </a:fld>
            <a:endParaRPr lang="en-US"/>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508001" y="2160589"/>
            <a:ext cx="3138026" cy="38807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817478" y="2160589"/>
            <a:ext cx="3138026" cy="38807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1A92A601-7D32-4ED7-AD1A-974B6DDBDCDC}" type="datetime1">
              <a:rPr lang="en-US" smtClean="0"/>
              <a:t>4/26/2022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079A4-7AA8-4A4F-87E2-7781EC5097DD}" type="slidenum">
              <a:rPr lang="en-US" smtClean="0"/>
              <a:t>‹#›</a:t>
            </a:fld>
            <a:endParaRPr lang="en-US"/>
          </a:p>
        </p:txBody>
      </p:sp>
    </p:spTree>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506809" y="2160983"/>
            <a:ext cx="3139217"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506809" y="2737245"/>
            <a:ext cx="3139217"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816287" y="2160983"/>
            <a:ext cx="3139214"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816288" y="2737245"/>
            <a:ext cx="3139213"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63A17B41-4A0C-4639-A132-E5C8F99A4BE8}" type="datetime1">
              <a:rPr lang="en-US" smtClean="0"/>
              <a:t>4/26/2022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8079A4-7AA8-4A4F-87E2-7781EC5097DD}" type="slidenum">
              <a:rPr lang="en-US" smtClean="0"/>
              <a:t>‹#›</a:t>
            </a:fld>
            <a:endParaRPr lang="en-US"/>
          </a:p>
        </p:txBody>
      </p:sp>
    </p:spTree>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6447501"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E9967FD-6084-4075-993E-77EC8038773F}" type="datetime1">
              <a:rPr lang="en-US" smtClean="0"/>
              <a:t>4/26/2022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8079A4-7AA8-4A4F-87E2-7781EC5097DD}" type="slidenum">
              <a:rPr lang="en-US" smtClean="0"/>
              <a:t>‹#›</a:t>
            </a:fld>
            <a:endParaRPr lang="en-US"/>
          </a:p>
        </p:txBody>
      </p:sp>
    </p:spTree>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988B47-74BA-4873-ADAE-EB0120124E83}" type="datetime1">
              <a:rPr lang="en-US" smtClean="0"/>
              <a:t>4/26/2022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8079A4-7AA8-4A4F-87E2-7781EC5097DD}" type="slidenum">
              <a:rPr lang="en-US" smtClean="0"/>
              <a:t>‹#›</a:t>
            </a:fld>
            <a:endParaRPr lang="en-US"/>
          </a:p>
        </p:txBody>
      </p:sp>
    </p:spTree>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1498604"/>
            <a:ext cx="2890896" cy="1278466"/>
          </a:xfrm>
        </p:spPr>
        <p:txBody>
          <a:bodyPr anchor="b">
            <a:normAutofit/>
          </a:bodyPr>
          <a:lstStyle>
            <a:lvl1pPr>
              <a:defRPr sz="1500"/>
            </a:lvl1pPr>
          </a:lstStyle>
          <a:p>
            <a:r>
              <a:rPr lang="en-GB"/>
              <a:t>Click to edit Master title style</a:t>
            </a:r>
            <a:endParaRPr lang="en-US" dirty="0"/>
          </a:p>
        </p:txBody>
      </p:sp>
      <p:sp>
        <p:nvSpPr>
          <p:cNvPr id="3" name="Content Placeholder 2"/>
          <p:cNvSpPr>
            <a:spLocks noGrp="1"/>
          </p:cNvSpPr>
          <p:nvPr>
            <p:ph idx="1"/>
          </p:nvPr>
        </p:nvSpPr>
        <p:spPr>
          <a:xfrm>
            <a:off x="3570346" y="514924"/>
            <a:ext cx="3385156"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508001" y="2777069"/>
            <a:ext cx="2890896" cy="2584449"/>
          </a:xfrm>
        </p:spPr>
        <p:txBody>
          <a:bodyPr>
            <a:normAutofit/>
          </a:bodyPr>
          <a:lstStyle>
            <a:lvl1pPr marL="0" indent="0">
              <a:buNone/>
              <a:defRPr sz="1050"/>
            </a:lvl1pPr>
            <a:lvl2pPr marL="342900" indent="0">
              <a:buNone/>
              <a:defRPr sz="1050"/>
            </a:lvl2pPr>
            <a:lvl3pPr marL="685800" indent="0">
              <a:buNone/>
              <a:defRPr sz="900"/>
            </a:lvl3pPr>
            <a:lvl4pPr marL="1028065" indent="0">
              <a:buNone/>
              <a:defRPr sz="750"/>
            </a:lvl4pPr>
            <a:lvl5pPr marL="1370965" indent="0">
              <a:buNone/>
              <a:defRPr sz="750"/>
            </a:lvl5pPr>
            <a:lvl6pPr marL="1713865" indent="0">
              <a:buNone/>
              <a:defRPr sz="750"/>
            </a:lvl6pPr>
            <a:lvl7pPr marL="2056765" indent="0">
              <a:buNone/>
              <a:defRPr sz="750"/>
            </a:lvl7pPr>
            <a:lvl8pPr marL="2399665" indent="0">
              <a:buNone/>
              <a:defRPr sz="750"/>
            </a:lvl8pPr>
            <a:lvl9pPr marL="2742565"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93CF52C1-9A39-494C-9977-BBEFAB872C1F}" type="datetime1">
              <a:rPr lang="en-US" smtClean="0"/>
              <a:t>4/26/2022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079A4-7AA8-4A4F-87E2-7781EC5097DD}" type="slidenum">
              <a:rPr lang="en-US" smtClean="0"/>
              <a:t>‹#›</a:t>
            </a:fld>
            <a:endParaRPr lang="en-US"/>
          </a:p>
        </p:txBody>
      </p:sp>
    </p:spTree>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4800600"/>
            <a:ext cx="6447500" cy="566738"/>
          </a:xfrm>
        </p:spPr>
        <p:txBody>
          <a:bodyPr anchor="b">
            <a:normAutofit/>
          </a:bodyPr>
          <a:lstStyle>
            <a:lvl1pPr algn="l">
              <a:defRPr sz="18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508001" y="609600"/>
            <a:ext cx="6447501" cy="3845718"/>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GB"/>
              <a:t>Click icon to add picture</a:t>
            </a:r>
            <a:endParaRPr lang="en-US" dirty="0"/>
          </a:p>
        </p:txBody>
      </p:sp>
      <p:sp>
        <p:nvSpPr>
          <p:cNvPr id="4" name="Text Placeholder 3"/>
          <p:cNvSpPr>
            <a:spLocks noGrp="1"/>
          </p:cNvSpPr>
          <p:nvPr>
            <p:ph type="body" sz="half" idx="2"/>
          </p:nvPr>
        </p:nvSpPr>
        <p:spPr>
          <a:xfrm>
            <a:off x="508001" y="5367338"/>
            <a:ext cx="6447500" cy="674024"/>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GB"/>
              <a:t>Click to edit Master text styles</a:t>
            </a:r>
          </a:p>
        </p:txBody>
      </p:sp>
      <p:sp>
        <p:nvSpPr>
          <p:cNvPr id="5" name="Date Placeholder 4"/>
          <p:cNvSpPr>
            <a:spLocks noGrp="1"/>
          </p:cNvSpPr>
          <p:nvPr>
            <p:ph type="dt" sz="half" idx="10"/>
          </p:nvPr>
        </p:nvSpPr>
        <p:spPr/>
        <p:txBody>
          <a:bodyPr/>
          <a:lstStyle/>
          <a:p>
            <a:fld id="{CD1EACE2-EA00-4376-9A66-47ABB8B02CF5}" type="datetime1">
              <a:rPr lang="en-US" smtClean="0"/>
              <a:t>4/26/2022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079A4-7AA8-4A4F-87E2-7781EC5097DD}" type="slidenum">
              <a:rPr lang="en-US" smtClean="0"/>
              <a:t>‹#›</a:t>
            </a:fld>
            <a:endParaRPr lang="en-US"/>
          </a:p>
        </p:txBody>
      </p:sp>
    </p:spTree>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6447501" cy="3403600"/>
          </a:xfrm>
        </p:spPr>
        <p:txBody>
          <a:bodyPr anchor="ctr">
            <a:normAutofit/>
          </a:bodyPr>
          <a:lstStyle>
            <a:lvl1pPr algn="l">
              <a:defRPr sz="3300" b="0" cap="none"/>
            </a:lvl1pPr>
          </a:lstStyle>
          <a:p>
            <a:r>
              <a:rPr lang="en-GB"/>
              <a:t>Click to edit Master title style</a:t>
            </a:r>
            <a:endParaRPr lang="en-US" dirty="0"/>
          </a:p>
        </p:txBody>
      </p:sp>
      <p:sp>
        <p:nvSpPr>
          <p:cNvPr id="3" name="Text Placeholder 2"/>
          <p:cNvSpPr>
            <a:spLocks noGrp="1"/>
          </p:cNvSpPr>
          <p:nvPr>
            <p:ph type="body" idx="1"/>
          </p:nvPr>
        </p:nvSpPr>
        <p:spPr>
          <a:xfrm>
            <a:off x="508001" y="4470400"/>
            <a:ext cx="6447501" cy="157096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t>4/26/2022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8501" y="609600"/>
            <a:ext cx="6070601" cy="3022600"/>
          </a:xfrm>
        </p:spPr>
        <p:txBody>
          <a:bodyPr anchor="ctr">
            <a:normAutofit/>
          </a:bodyPr>
          <a:lstStyle>
            <a:lvl1pPr algn="l">
              <a:defRPr sz="33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024604" y="3632200"/>
            <a:ext cx="5418393" cy="381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GB"/>
              <a:t>Click to edit Master text styles</a:t>
            </a:r>
          </a:p>
        </p:txBody>
      </p:sp>
      <p:sp>
        <p:nvSpPr>
          <p:cNvPr id="3" name="Text Placeholder 2"/>
          <p:cNvSpPr>
            <a:spLocks noGrp="1"/>
          </p:cNvSpPr>
          <p:nvPr>
            <p:ph type="body" idx="1"/>
          </p:nvPr>
        </p:nvSpPr>
        <p:spPr>
          <a:xfrm>
            <a:off x="508001" y="4470400"/>
            <a:ext cx="6447501" cy="157096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t>4/26/2022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
        <p:nvSpPr>
          <p:cNvPr id="20" name="TextBox 19"/>
          <p:cNvSpPr txBox="1"/>
          <p:nvPr/>
        </p:nvSpPr>
        <p:spPr>
          <a:xfrm>
            <a:off x="406403" y="790378"/>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panose="020B0604020202020204"/>
              </a:rPr>
              <a:t>“</a:t>
            </a:r>
          </a:p>
        </p:txBody>
      </p:sp>
      <p:sp>
        <p:nvSpPr>
          <p:cNvPr id="22" name="TextBox 21"/>
          <p:cNvSpPr txBox="1"/>
          <p:nvPr/>
        </p:nvSpPr>
        <p:spPr>
          <a:xfrm>
            <a:off x="6669758" y="288655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latin typeface="Arial" panose="020B0604020202020204"/>
              </a:rPr>
              <a:t>”</a:t>
            </a:r>
            <a:endParaRPr lang="en-US" sz="1350" dirty="0">
              <a:solidFill>
                <a:schemeClr val="accent1">
                  <a:lumMod val="60000"/>
                  <a:lumOff val="40000"/>
                </a:schemeClr>
              </a:solidFill>
              <a:latin typeface="Arial" panose="020B0604020202020204"/>
            </a:endParaRPr>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正文">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502412" y="581225"/>
            <a:ext cx="8139178" cy="64800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mn-ea"/>
                <a:ea typeface="+mn-ea"/>
                <a:cs typeface="+mj-cs"/>
                <a:sym typeface="+mn-ea"/>
              </a:defRPr>
            </a:lvl1pPr>
          </a:lstStyle>
          <a:p>
            <a:pPr lvl="0"/>
            <a:r>
              <a:rPr dirty="0">
                <a:sym typeface="+mn-ea"/>
              </a:rPr>
              <a:t>单击此处编辑标题</a:t>
            </a:r>
          </a:p>
        </p:txBody>
      </p:sp>
      <p:sp>
        <p:nvSpPr>
          <p:cNvPr id="5" name="页脚占位符 4"/>
          <p:cNvSpPr>
            <a:spLocks noGrp="1"/>
          </p:cNvSpPr>
          <p:nvPr>
            <p:ph type="ftr" sz="quarter" idx="11"/>
          </p:nvPr>
        </p:nvSpPr>
        <p:spPr/>
        <p:txBody>
          <a:bodyPr/>
          <a:lstStyle>
            <a:lvl1pPr>
              <a:defRPr>
                <a:latin typeface="+mn-ea"/>
              </a:defRPr>
            </a:lvl1pPr>
          </a:lstStyle>
          <a:p>
            <a:endParaRPr lang="zh-CN" altLang="en-US"/>
          </a:p>
        </p:txBody>
      </p:sp>
      <p:sp>
        <p:nvSpPr>
          <p:cNvPr id="6" name="灯片编号占位符 5"/>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7" name="文本占位符 6"/>
          <p:cNvSpPr>
            <a:spLocks noGrp="1"/>
          </p:cNvSpPr>
          <p:nvPr>
            <p:ph type="body" idx="1" hasCustomPrompt="1"/>
          </p:nvPr>
        </p:nvSpPr>
        <p:spPr>
          <a:xfrm>
            <a:off x="502444" y="1508125"/>
            <a:ext cx="8139113" cy="4749165"/>
          </a:xfrm>
          <a:prstGeom prst="rect">
            <a:avLst/>
          </a:prstGeom>
        </p:spPr>
        <p:txBody>
          <a:bodyPr vert="horz" lIns="101600" tIns="0" rIns="82550" bIns="0" rtlCol="0">
            <a:normAutofit/>
          </a:bodyPr>
          <a:lstStyle>
            <a:lvl1pPr>
              <a:defRPr sz="1800"/>
            </a:lvl1pPr>
            <a:lvl2pPr>
              <a:defRPr sz="1800"/>
            </a:lvl2pPr>
            <a:lvl3pPr>
              <a:defRPr sz="1800"/>
            </a:lvl3pPr>
            <a:lvl4pPr>
              <a:defRPr sz="1800"/>
            </a:lvl4pPr>
            <a:lvl5pPr>
              <a:defRPr sz="1800"/>
            </a:lvl5pPr>
          </a:lstStyle>
          <a:p>
            <a:pPr lvl="0"/>
            <a:r>
              <a:rPr lang="zh-CN" altLang="en-US" dirty="0"/>
              <a:t>单击此处编辑正文</a:t>
            </a:r>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08001" y="1931988"/>
            <a:ext cx="6447501" cy="2595460"/>
          </a:xfrm>
        </p:spPr>
        <p:txBody>
          <a:bodyPr anchor="b">
            <a:normAutofit/>
          </a:bodyPr>
          <a:lstStyle>
            <a:lvl1pPr algn="l">
              <a:defRPr sz="3300" b="0" cap="none"/>
            </a:lvl1pPr>
          </a:lstStyle>
          <a:p>
            <a:r>
              <a:rPr lang="en-GB"/>
              <a:t>Click to edit Master title style</a:t>
            </a:r>
            <a:endParaRPr lang="en-US" dirty="0"/>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t>4/26/2022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698501" y="609600"/>
            <a:ext cx="6070601" cy="3022600"/>
          </a:xfrm>
        </p:spPr>
        <p:txBody>
          <a:bodyPr anchor="ctr">
            <a:normAutofit/>
          </a:bodyPr>
          <a:lstStyle>
            <a:lvl1pPr algn="l">
              <a:defRPr sz="33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507999" y="4013200"/>
            <a:ext cx="6447502" cy="514248"/>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GB"/>
              <a:t>Click to edit Master text styles</a:t>
            </a:r>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t>4/26/2022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
        <p:nvSpPr>
          <p:cNvPr id="24" name="TextBox 23"/>
          <p:cNvSpPr txBox="1"/>
          <p:nvPr/>
        </p:nvSpPr>
        <p:spPr>
          <a:xfrm>
            <a:off x="406403" y="790378"/>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panose="020B0604020202020204"/>
              </a:rPr>
              <a:t>“</a:t>
            </a:r>
          </a:p>
        </p:txBody>
      </p:sp>
      <p:sp>
        <p:nvSpPr>
          <p:cNvPr id="25" name="TextBox 24"/>
          <p:cNvSpPr txBox="1"/>
          <p:nvPr/>
        </p:nvSpPr>
        <p:spPr>
          <a:xfrm>
            <a:off x="6669758" y="288655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panose="020B0604020202020204"/>
              </a:rPr>
              <a:t>”</a:t>
            </a:r>
          </a:p>
        </p:txBody>
      </p:sp>
    </p:spTree>
  </p:cSld>
  <p:clrMapOvr>
    <a:masterClrMapping/>
  </p:clrMapOvr>
  <p:hf sldNum="0"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14349" y="609600"/>
            <a:ext cx="6441152" cy="3022600"/>
          </a:xfrm>
        </p:spPr>
        <p:txBody>
          <a:bodyPr anchor="ctr">
            <a:normAutofit/>
          </a:bodyPr>
          <a:lstStyle>
            <a:lvl1pPr algn="l">
              <a:defRPr sz="33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507999" y="4013200"/>
            <a:ext cx="6447502" cy="514248"/>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GB"/>
              <a:t>Click to edit Master text styles</a:t>
            </a:r>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t>4/26/2022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hf sldNum="0"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1FF71CE-B899-4B2B-848D-9F12F0C901B6}" type="datetimeFigureOut">
              <a:rPr lang="en-US" smtClean="0"/>
              <a:t>4/26/2022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97606D-E5C4-4C2F-8241-EC2663EF1CD4}" type="slidenum">
              <a:rPr lang="en-US" smtClean="0"/>
              <a:t>‹#›</a:t>
            </a:fld>
            <a:endParaRPr lang="en-US"/>
          </a:p>
        </p:txBody>
      </p:sp>
    </p:spTree>
  </p:cSld>
  <p:clrMapOvr>
    <a:masterClrMapping/>
  </p:clrMapOvr>
  <p:hf sldNum="0"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5755" y="609599"/>
            <a:ext cx="978557"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508001" y="609600"/>
            <a:ext cx="5295113" cy="52514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02CF1CA-F464-4B29-B867-EAF8A9B936E3}" type="datetime1">
              <a:rPr lang="en-US" smtClean="0"/>
              <a:t>4/26/2022</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t>‹#›</a:t>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标题与图文">
    <p:spTree>
      <p:nvGrpSpPr>
        <p:cNvPr id="1" name=""/>
        <p:cNvGrpSpPr/>
        <p:nvPr/>
      </p:nvGrpSpPr>
      <p:grpSpPr>
        <a:xfrm>
          <a:off x="0" y="0"/>
          <a:ext cx="0" cy="0"/>
          <a:chOff x="0" y="0"/>
          <a:chExt cx="0" cy="0"/>
        </a:xfrm>
      </p:grpSpPr>
      <p:sp>
        <p:nvSpPr>
          <p:cNvPr id="3" name="页脚占位符 2"/>
          <p:cNvSpPr>
            <a:spLocks noGrp="1"/>
          </p:cNvSpPr>
          <p:nvPr>
            <p:ph type="ftr" sz="quarter" idx="11"/>
          </p:nvPr>
        </p:nvSpPr>
        <p:spPr/>
        <p:txBody>
          <a:bodyPr/>
          <a:lstStyle>
            <a:lvl1pPr>
              <a:defRPr>
                <a:latin typeface="+mn-ea"/>
              </a:defRPr>
            </a:lvl1pPr>
          </a:lstStyle>
          <a:p>
            <a:endParaRPr lang="zh-CN" altLang="en-US"/>
          </a:p>
        </p:txBody>
      </p:sp>
      <p:sp>
        <p:nvSpPr>
          <p:cNvPr id="4" name="灯片编号占位符 3"/>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5" name="标题 4"/>
          <p:cNvSpPr>
            <a:spLocks noGrp="1"/>
          </p:cNvSpPr>
          <p:nvPr>
            <p:ph type="title" hasCustomPrompt="1"/>
          </p:nvPr>
        </p:nvSpPr>
        <p:spPr>
          <a:xfrm>
            <a:off x="630079" y="727710"/>
            <a:ext cx="2948940" cy="1115060"/>
          </a:xfrm>
        </p:spPr>
        <p:txBody>
          <a:bodyPr anchor="ctr" anchorCtr="0"/>
          <a:lstStyle>
            <a:lvl1pPr>
              <a:defRPr sz="2400">
                <a:latin typeface="+mn-ea"/>
                <a:ea typeface="+mn-ea"/>
              </a:defRPr>
            </a:lvl1pPr>
          </a:lstStyle>
          <a:p>
            <a:r>
              <a:rPr lang="zh-CN" altLang="en-US"/>
              <a:t>单击此处编辑标题</a:t>
            </a:r>
          </a:p>
        </p:txBody>
      </p:sp>
      <p:sp>
        <p:nvSpPr>
          <p:cNvPr id="6" name="内容占位符 5"/>
          <p:cNvSpPr>
            <a:spLocks noGrp="1"/>
          </p:cNvSpPr>
          <p:nvPr>
            <p:ph idx="1" hasCustomPrompt="1"/>
          </p:nvPr>
        </p:nvSpPr>
        <p:spPr>
          <a:xfrm>
            <a:off x="3853815" y="727710"/>
            <a:ext cx="4629150" cy="5403215"/>
          </a:xfrm>
        </p:spPr>
        <p:txBody>
          <a:bodyPr/>
          <a:lstStyle>
            <a:lvl1pPr>
              <a:defRPr sz="1800">
                <a:latin typeface="+mn-ea"/>
                <a:ea typeface="+mn-ea"/>
              </a:defRPr>
            </a:lvl1pPr>
            <a:lvl2pPr marL="342900" indent="0">
              <a:buNone/>
              <a:defRPr sz="1800">
                <a:latin typeface="+mn-ea"/>
                <a:ea typeface="+mn-ea"/>
              </a:defRPr>
            </a:lvl2pPr>
            <a:lvl3pPr>
              <a:defRPr sz="1800">
                <a:latin typeface="+mn-ea"/>
                <a:ea typeface="+mn-ea"/>
              </a:defRPr>
            </a:lvl3pPr>
            <a:lvl4pPr>
              <a:defRPr sz="1800">
                <a:latin typeface="+mn-ea"/>
                <a:ea typeface="+mn-ea"/>
              </a:defRPr>
            </a:lvl4pPr>
            <a:lvl5pPr>
              <a:defRPr sz="1800">
                <a:latin typeface="+mn-ea"/>
                <a:ea typeface="+mn-ea"/>
              </a:defRPr>
            </a:lvl5pPr>
            <a:lvl6pPr>
              <a:defRPr sz="1500"/>
            </a:lvl6pPr>
            <a:lvl7pPr>
              <a:defRPr sz="1500"/>
            </a:lvl7pPr>
            <a:lvl8pPr>
              <a:defRPr sz="1500"/>
            </a:lvl8pPr>
            <a:lvl9pPr>
              <a:defRPr sz="1500"/>
            </a:lvl9pPr>
          </a:lstStyle>
          <a:p>
            <a:pPr lvl="0"/>
            <a:r>
              <a:rPr lang="zh-CN" altLang="en-US"/>
              <a:t>单击此处编辑正文</a:t>
            </a:r>
          </a:p>
        </p:txBody>
      </p:sp>
      <p:sp>
        <p:nvSpPr>
          <p:cNvPr id="7" name="文本占位符 6"/>
          <p:cNvSpPr>
            <a:spLocks noGrp="1"/>
          </p:cNvSpPr>
          <p:nvPr>
            <p:ph type="body" sz="half" idx="2" hasCustomPrompt="1"/>
          </p:nvPr>
        </p:nvSpPr>
        <p:spPr>
          <a:xfrm>
            <a:off x="630079" y="2239645"/>
            <a:ext cx="2948940" cy="3891915"/>
          </a:xfrm>
        </p:spPr>
        <p:txBody>
          <a:bodyPr/>
          <a:lstStyle>
            <a:lvl1pPr marL="257175" indent="-257175">
              <a:buFont typeface="Arial" panose="020B0604020202020204" pitchFamily="34" charset="0"/>
              <a:buChar char="•"/>
              <a:defRPr sz="1800">
                <a:latin typeface="+mn-ea"/>
                <a:ea typeface="+mn-ea"/>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单击此处编辑正文</a:t>
            </a:r>
          </a:p>
          <a:p>
            <a:pPr lvl="0"/>
            <a:r>
              <a:rPr lang="zh-CN" altLang="en-US">
                <a:sym typeface="+mn-ea"/>
              </a:rPr>
              <a:t>单击此处编辑正文</a:t>
            </a:r>
            <a:endParaRPr lang="zh-CN" altLang="en-US"/>
          </a:p>
          <a:p>
            <a:pPr lvl="0"/>
            <a:r>
              <a:rPr lang="zh-CN" altLang="en-US">
                <a:sym typeface="+mn-ea"/>
              </a:rPr>
              <a:t>单击此处编辑正文</a:t>
            </a:r>
            <a:endParaRPr lang="zh-CN" altLang="en-US"/>
          </a:p>
          <a:p>
            <a:pPr lvl="0"/>
            <a:r>
              <a:rPr lang="zh-CN" altLang="en-US">
                <a:sym typeface="+mn-ea"/>
              </a:rPr>
              <a:t>单击此处编辑正文</a:t>
            </a:r>
          </a:p>
          <a:p>
            <a:pPr lvl="0"/>
            <a:r>
              <a:rPr lang="zh-CN" altLang="en-US">
                <a:sym typeface="+mn-ea"/>
              </a:rPr>
              <a:t>单击此处编辑正文</a:t>
            </a:r>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图片与注释">
    <p:spTree>
      <p:nvGrpSpPr>
        <p:cNvPr id="1" name=""/>
        <p:cNvGrpSpPr/>
        <p:nvPr/>
      </p:nvGrpSpPr>
      <p:grpSpPr>
        <a:xfrm>
          <a:off x="0" y="0"/>
          <a:ext cx="0" cy="0"/>
          <a:chOff x="0" y="0"/>
          <a:chExt cx="0" cy="0"/>
        </a:xfrm>
      </p:grpSpPr>
      <p:sp>
        <p:nvSpPr>
          <p:cNvPr id="6" name="页脚占位符 5"/>
          <p:cNvSpPr>
            <a:spLocks noGrp="1"/>
          </p:cNvSpPr>
          <p:nvPr>
            <p:ph type="ftr" sz="quarter" idx="11"/>
          </p:nvPr>
        </p:nvSpPr>
        <p:spPr/>
        <p:txBody>
          <a:bodyPr/>
          <a:lstStyle>
            <a:lvl1pPr>
              <a:defRPr>
                <a:latin typeface="+mn-ea"/>
              </a:defRPr>
            </a:lvl1pPr>
          </a:lstStyle>
          <a:p>
            <a:endParaRPr lang="zh-CN" altLang="en-US" dirty="0"/>
          </a:p>
        </p:txBody>
      </p:sp>
      <p:sp>
        <p:nvSpPr>
          <p:cNvPr id="7" name="灯片编号占位符 6"/>
          <p:cNvSpPr>
            <a:spLocks noGrp="1"/>
          </p:cNvSpPr>
          <p:nvPr>
            <p:ph type="sldNum" sz="quarter" idx="12"/>
          </p:nvPr>
        </p:nvSpPr>
        <p:spPr/>
        <p:txBody>
          <a:bodyPr/>
          <a:lstStyle>
            <a:lvl1pPr>
              <a:defRPr>
                <a:latin typeface="+mn-ea"/>
              </a:defRPr>
            </a:lvl1pPr>
          </a:lstStyle>
          <a:p>
            <a:fld id="{FABC47A4-756D-490B-A52F-7D9E2C9FC05F}" type="slidenum">
              <a:rPr lang="zh-CN" altLang="en-US" smtClean="0"/>
              <a:t>‹#›</a:t>
            </a:fld>
            <a:endParaRPr lang="zh-CN" altLang="en-US"/>
          </a:p>
        </p:txBody>
      </p:sp>
      <p:sp>
        <p:nvSpPr>
          <p:cNvPr id="9" name="标题 8"/>
          <p:cNvSpPr>
            <a:spLocks noGrp="1"/>
          </p:cNvSpPr>
          <p:nvPr>
            <p:ph type="title" hasCustomPrompt="1"/>
          </p:nvPr>
        </p:nvSpPr>
        <p:spPr>
          <a:xfrm>
            <a:off x="502444" y="5605145"/>
            <a:ext cx="8139113" cy="558165"/>
          </a:xfrm>
        </p:spPr>
        <p:txBody>
          <a:bodyPr/>
          <a:lstStyle>
            <a:lvl1pPr>
              <a:defRPr b="0">
                <a:latin typeface="+mn-ea"/>
                <a:ea typeface="+mn-ea"/>
              </a:defRPr>
            </a:lvl1pPr>
          </a:lstStyle>
          <a:p>
            <a:r>
              <a:rPr lang="zh-CN" altLang="en-US"/>
              <a:t>单击此处编辑正文</a:t>
            </a:r>
          </a:p>
        </p:txBody>
      </p:sp>
      <p:sp>
        <p:nvSpPr>
          <p:cNvPr id="8" name="内容占位符 7"/>
          <p:cNvSpPr>
            <a:spLocks noGrp="1"/>
          </p:cNvSpPr>
          <p:nvPr>
            <p:ph idx="1" hasCustomPrompt="1"/>
          </p:nvPr>
        </p:nvSpPr>
        <p:spPr>
          <a:xfrm>
            <a:off x="502444" y="641350"/>
            <a:ext cx="8139113" cy="4556125"/>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342900" marR="0" lvl="1" indent="0" algn="l"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kumimoji="0" lang="zh-CN" altLang="en-US" sz="18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vertTitleAndTx" preserve="1">
  <p:cSld name="单张大图">
    <p:spTree>
      <p:nvGrpSpPr>
        <p:cNvPr id="1" name=""/>
        <p:cNvGrpSpPr/>
        <p:nvPr/>
      </p:nvGrpSpPr>
      <p:grpSpPr>
        <a:xfrm>
          <a:off x="0" y="0"/>
          <a:ext cx="0" cy="0"/>
          <a:chOff x="0" y="0"/>
          <a:chExt cx="0" cy="0"/>
        </a:xfrm>
      </p:grpSpPr>
      <p:sp>
        <p:nvSpPr>
          <p:cNvPr id="5" name="页脚占位符 4"/>
          <p:cNvSpPr>
            <a:spLocks noGrp="1"/>
          </p:cNvSpPr>
          <p:nvPr>
            <p:ph type="ftr" sz="quarter" idx="11"/>
          </p:nvPr>
        </p:nvSpPr>
        <p:spPr/>
        <p:txBody>
          <a:bodyPr/>
          <a:lstStyle>
            <a:lvl1pPr>
              <a:defRPr>
                <a:latin typeface="+mn-ea"/>
              </a:defRPr>
            </a:lvl1pPr>
          </a:lstStyle>
          <a:p>
            <a:endParaRPr lang="zh-CN" altLang="en-US"/>
          </a:p>
        </p:txBody>
      </p:sp>
      <p:sp>
        <p:nvSpPr>
          <p:cNvPr id="6" name="灯片编号占位符 5"/>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7" name="内容占位符 6"/>
          <p:cNvSpPr>
            <a:spLocks noGrp="1"/>
          </p:cNvSpPr>
          <p:nvPr>
            <p:ph idx="1" hasCustomPrompt="1"/>
          </p:nvPr>
        </p:nvSpPr>
        <p:spPr>
          <a:xfrm>
            <a:off x="0" y="0"/>
            <a:ext cx="9147334" cy="6868160"/>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342900" marR="0" lvl="1" indent="0" algn="l"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kumimoji="0" lang="zh-CN" altLang="en-US" sz="18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两联图片">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2" name="内容占位符 1"/>
          <p:cNvSpPr>
            <a:spLocks noGrp="1"/>
          </p:cNvSpPr>
          <p:nvPr>
            <p:ph sz="half" idx="2" hasCustomPrompt="1"/>
          </p:nvPr>
        </p:nvSpPr>
        <p:spPr>
          <a:xfrm>
            <a:off x="350996" y="565150"/>
            <a:ext cx="4050030" cy="5727700"/>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8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p>
        </p:txBody>
      </p:sp>
      <p:sp>
        <p:nvSpPr>
          <p:cNvPr id="6" name="内容占位符 5"/>
          <p:cNvSpPr>
            <a:spLocks noGrp="1"/>
          </p:cNvSpPr>
          <p:nvPr>
            <p:ph sz="half" idx="13" hasCustomPrompt="1"/>
          </p:nvPr>
        </p:nvSpPr>
        <p:spPr>
          <a:xfrm>
            <a:off x="4715828" y="565150"/>
            <a:ext cx="4050030" cy="5727700"/>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8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a:t>
            </a:r>
            <a:r>
              <a:rPr>
                <a:sym typeface="+mn-ea"/>
              </a:rPr>
              <a:t>正文</a:t>
            </a:r>
            <a:endParaRPr dirty="0">
              <a:sym typeface="+mn-ea"/>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2" name="标题 1"/>
          <p:cNvSpPr>
            <a:spLocks noGrp="1"/>
          </p:cNvSpPr>
          <p:nvPr>
            <p:ph type="title" hasCustomPrompt="1"/>
          </p:nvPr>
        </p:nvSpPr>
        <p:spPr>
          <a:xfrm>
            <a:off x="502412" y="623591"/>
            <a:ext cx="8139178" cy="899167"/>
          </a:xfrm>
        </p:spPr>
        <p:txBody>
          <a:bodyPr vert="horz" lIns="101600" tIns="38100" rIns="25400" bIns="38100" rtlCol="0" anchor="ctr" anchorCtr="0">
            <a:noAutofit/>
          </a:bodyPr>
          <a:lstStyle>
            <a:lvl1pPr marL="0" marR="0" algn="ctr" defTabSz="914400" rtl="0" eaLnBrk="1" fontAlgn="auto" latinLnBrk="0" hangingPunct="1">
              <a:lnSpc>
                <a:spcPct val="100000"/>
              </a:lnSpc>
              <a:buNone/>
              <a:defRPr kumimoji="0" lang="zh-CN" altLang="en-US" sz="2400" b="0" i="0" u="none" strike="noStrike" kern="1200" cap="none" spc="600" normalizeH="0" baseline="0" noProof="1" dirty="0">
                <a:solidFill>
                  <a:schemeClr val="tx1"/>
                </a:solidFill>
                <a:effectLst/>
                <a:uFillTx/>
                <a:latin typeface="+mn-ea"/>
                <a:ea typeface="+mn-ea"/>
                <a:cs typeface="+mj-cs"/>
                <a:sym typeface="+mn-ea"/>
              </a:defRPr>
            </a:lvl1pPr>
          </a:lstStyle>
          <a:p>
            <a:pPr lvl="0"/>
            <a:r>
              <a:rPr>
                <a:sym typeface="+mn-ea"/>
              </a:rPr>
              <a:t>单击此处编辑标题</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dirty="0"/>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9144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300" y="2404534"/>
            <a:ext cx="5825202" cy="1646302"/>
          </a:xfrm>
        </p:spPr>
        <p:txBody>
          <a:bodyPr anchor="b">
            <a:noAutofit/>
          </a:bodyPr>
          <a:lstStyle>
            <a:lvl1pPr algn="r">
              <a:defRPr sz="405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1130300" y="4050833"/>
            <a:ext cx="5825202" cy="1096899"/>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2FE7D661-1836-44F7-8FAF-35E8F866ECD3}" type="datetime1">
              <a:rPr lang="en-US" smtClean="0"/>
              <a:t>4/26/2022</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8079A4-7AA8-4A4F-87E2-7781EC5097DD}" type="slidenum">
              <a:rPr lang="en-US" smtClean="0"/>
              <a:t>‹#›</a:t>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13" Type="http://schemas.openxmlformats.org/officeDocument/2006/relationships/slideLayout" Target="../slideLayouts/slideLayout21.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slideLayout" Target="../slideLayouts/slideLayout20.xml"/><Relationship Id="rId17" Type="http://schemas.openxmlformats.org/officeDocument/2006/relationships/theme" Target="../theme/theme2.xml"/><Relationship Id="rId2" Type="http://schemas.openxmlformats.org/officeDocument/2006/relationships/slideLayout" Target="../slideLayouts/slideLayout10.xml"/><Relationship Id="rId16" Type="http://schemas.openxmlformats.org/officeDocument/2006/relationships/slideLayout" Target="../slideLayouts/slideLayout24.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5" Type="http://schemas.openxmlformats.org/officeDocument/2006/relationships/slideLayout" Target="../slideLayouts/slideLayout2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 Id="rId1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日期占位符 3"/>
          <p:cNvSpPr>
            <a:spLocks noGrp="1"/>
          </p:cNvSpPr>
          <p:nvPr>
            <p:ph type="dt" sz="half" idx="2"/>
          </p:nvPr>
        </p:nvSpPr>
        <p:spPr>
          <a:xfrm>
            <a:off x="659807" y="6349833"/>
            <a:ext cx="2025000" cy="316800"/>
          </a:xfrm>
          <a:prstGeom prst="rect">
            <a:avLst/>
          </a:prstGeom>
        </p:spPr>
        <p:txBody>
          <a:bodyPr vert="horz" lIns="91440" tIns="45720" rIns="91440" bIns="45720" rtlCol="0" anchor="ctr">
            <a:normAutofit/>
          </a:bodyPr>
          <a:lstStyle>
            <a:lvl1pPr algn="l">
              <a:defRPr sz="900">
                <a:solidFill>
                  <a:schemeClr val="tx1">
                    <a:tint val="75000"/>
                  </a:schemeClr>
                </a:solidFill>
                <a:latin typeface="+mn-ea"/>
              </a:defRPr>
            </a:lvl1pPr>
          </a:lstStyle>
          <a:p>
            <a:fld id="{760FBDFE-C587-4B4C-A407-44438C67B59E}" type="datetimeFigureOut">
              <a:rPr lang="zh-CN" altLang="en-US" smtClean="0"/>
              <a:t>2022/4/26</a:t>
            </a:fld>
            <a:endParaRPr lang="zh-CN" altLang="en-US"/>
          </a:p>
        </p:txBody>
      </p:sp>
      <p:sp>
        <p:nvSpPr>
          <p:cNvPr id="5" name="页脚占位符 4"/>
          <p:cNvSpPr>
            <a:spLocks noGrp="1"/>
          </p:cNvSpPr>
          <p:nvPr>
            <p:ph type="ftr" sz="quarter" idx="3"/>
          </p:nvPr>
        </p:nvSpPr>
        <p:spPr>
          <a:xfrm>
            <a:off x="3087000" y="6349833"/>
            <a:ext cx="2970000" cy="316800"/>
          </a:xfrm>
          <a:prstGeom prst="rect">
            <a:avLst/>
          </a:prstGeom>
        </p:spPr>
        <p:txBody>
          <a:bodyPr vert="horz" lIns="91440" tIns="45720" rIns="91440" bIns="45720" rtlCol="0" anchor="ctr">
            <a:normAutofit/>
          </a:bodyPr>
          <a:lstStyle>
            <a:lvl1pPr algn="ctr">
              <a:defRPr sz="900">
                <a:solidFill>
                  <a:schemeClr val="tx1">
                    <a:tint val="75000"/>
                  </a:schemeClr>
                </a:solidFill>
                <a:latin typeface="+mn-ea"/>
              </a:defRPr>
            </a:lvl1pPr>
          </a:lstStyle>
          <a:p>
            <a:endParaRPr lang="zh-CN" altLang="en-US" dirty="0"/>
          </a:p>
        </p:txBody>
      </p:sp>
      <p:sp>
        <p:nvSpPr>
          <p:cNvPr id="6" name="灯片编号占位符 5"/>
          <p:cNvSpPr>
            <a:spLocks noGrp="1"/>
          </p:cNvSpPr>
          <p:nvPr>
            <p:ph type="sldNum" sz="quarter" idx="4"/>
          </p:nvPr>
        </p:nvSpPr>
        <p:spPr>
          <a:xfrm>
            <a:off x="6457950" y="6349833"/>
            <a:ext cx="2025000" cy="316800"/>
          </a:xfrm>
          <a:prstGeom prst="rect">
            <a:avLst/>
          </a:prstGeom>
        </p:spPr>
        <p:txBody>
          <a:bodyPr vert="horz" lIns="91440" tIns="45720" rIns="91440" bIns="45720" rtlCol="0" anchor="ctr">
            <a:normAutofit/>
          </a:bodyPr>
          <a:lstStyle>
            <a:lvl1pPr algn="r">
              <a:defRPr sz="900">
                <a:solidFill>
                  <a:schemeClr val="tx1">
                    <a:tint val="75000"/>
                  </a:schemeClr>
                </a:solidFill>
                <a:latin typeface="+mn-ea"/>
              </a:defRPr>
            </a:lvl1pPr>
          </a:lstStyle>
          <a:p>
            <a:fld id="{49AE70B2-8BF9-45C0-BB95-33D1B9D3A854}" type="slidenum">
              <a:rPr lang="zh-CN" altLang="en-US" smtClean="0"/>
              <a:t>‹#›</a:t>
            </a:fld>
            <a:endParaRPr lang="zh-CN" altLang="en-US" dirty="0"/>
          </a:p>
        </p:txBody>
      </p:sp>
      <p:sp>
        <p:nvSpPr>
          <p:cNvPr id="7" name="KSO_TEMPLATE" hidden="1"/>
          <p:cNvSpPr/>
          <p:nvPr userDrawn="1"/>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8" name="标题 7"/>
          <p:cNvSpPr>
            <a:spLocks noGrp="1"/>
          </p:cNvSpPr>
          <p:nvPr>
            <p:ph type="title" hasCustomPrompt="1"/>
          </p:nvPr>
        </p:nvSpPr>
        <p:spPr>
          <a:xfrm>
            <a:off x="502412" y="581225"/>
            <a:ext cx="8139178" cy="64800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mn-ea"/>
                <a:ea typeface="+mn-ea"/>
                <a:cs typeface="+mj-cs"/>
                <a:sym typeface="+mn-ea"/>
              </a:defRPr>
            </a:lvl1pPr>
          </a:lstStyle>
          <a:p>
            <a:pPr lvl="0"/>
            <a:r>
              <a:rPr dirty="0">
                <a:sym typeface="+mn-ea"/>
              </a:rPr>
              <a:t>单击此处编辑标题</a:t>
            </a:r>
          </a:p>
        </p:txBody>
      </p:sp>
      <p:sp>
        <p:nvSpPr>
          <p:cNvPr id="9" name="文本占位符 8"/>
          <p:cNvSpPr>
            <a:spLocks noGrp="1"/>
          </p:cNvSpPr>
          <p:nvPr>
            <p:ph type="body" idx="1" hasCustomPrompt="1"/>
          </p:nvPr>
        </p:nvSpPr>
        <p:spPr>
          <a:xfrm>
            <a:off x="502444" y="1508125"/>
            <a:ext cx="8139113" cy="4749165"/>
          </a:xfrm>
          <a:prstGeom prst="rect">
            <a:avLst/>
          </a:prstGeom>
        </p:spPr>
        <p:txBody>
          <a:bodyPr vert="horz" lIns="101600" tIns="0" rIns="82550" bIns="0" rtlCol="0">
            <a:normAutofit/>
          </a:bodyPr>
          <a:lstStyle>
            <a:lvl1pPr>
              <a:defRPr sz="1800"/>
            </a:lvl1pPr>
            <a:lvl2pPr>
              <a:defRPr sz="1800"/>
            </a:lvl2pPr>
            <a:lvl3pPr>
              <a:defRPr sz="1800"/>
            </a:lvl3pPr>
            <a:lvl4pPr>
              <a:defRPr sz="1800"/>
            </a:lvl4pPr>
            <a:lvl5pPr>
              <a:defRPr sz="1800"/>
            </a:lvl5pPr>
          </a:lstStyle>
          <a:p>
            <a:pPr lvl="0"/>
            <a:r>
              <a:rPr lang="zh-CN" altLang="en-US" dirty="0"/>
              <a:t>单击此处编辑正文</a:t>
            </a:r>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defTabSz="685800" rtl="0" eaLnBrk="1" fontAlgn="auto" latinLnBrk="0" hangingPunct="1">
        <a:lnSpc>
          <a:spcPct val="100000"/>
        </a:lnSpc>
        <a:spcBef>
          <a:spcPct val="0"/>
        </a:spcBef>
        <a:buNone/>
        <a:defRPr sz="2100" b="1" u="none" strike="noStrike" kern="1200" cap="none" spc="200" normalizeH="0">
          <a:solidFill>
            <a:schemeClr val="tx1"/>
          </a:solidFill>
          <a:uFillTx/>
          <a:latin typeface="+mn-ea"/>
          <a:ea typeface="+mn-ea"/>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mn-ea"/>
          <a:ea typeface="+mn-ea"/>
          <a:cs typeface="+mn-cs"/>
        </a:defRPr>
      </a:lvl1pPr>
      <a:lvl2pPr marL="514350" indent="-171450" algn="l" defTabSz="685800" rtl="0" eaLnBrk="1" fontAlgn="auto" latinLnBrk="0" hangingPunct="1">
        <a:lnSpc>
          <a:spcPct val="130000"/>
        </a:lnSpc>
        <a:spcBef>
          <a:spcPts val="0"/>
        </a:spcBef>
        <a:spcAft>
          <a:spcPts val="1000"/>
        </a:spcAft>
        <a:buFont typeface="Arial" panose="020B0604020202020204" pitchFamily="34" charset="0"/>
        <a:buChar char="•"/>
        <a:tabLst>
          <a:tab pos="1207135" algn="l"/>
        </a:tabLst>
        <a:defRPr sz="1200" u="none" strike="noStrike" kern="1200" cap="none" spc="150" normalizeH="0" baseline="0">
          <a:solidFill>
            <a:schemeClr val="tx1"/>
          </a:solidFill>
          <a:uFillTx/>
          <a:latin typeface="+mn-ea"/>
          <a:ea typeface="+mn-ea"/>
          <a:cs typeface="+mn-cs"/>
        </a:defRPr>
      </a:lvl2pPr>
      <a:lvl3pPr marL="8572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mn-ea"/>
          <a:ea typeface="+mn-ea"/>
          <a:cs typeface="+mn-cs"/>
        </a:defRPr>
      </a:lvl3pPr>
      <a:lvl4pPr marL="12001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mn-ea"/>
          <a:ea typeface="+mn-ea"/>
          <a:cs typeface="+mn-cs"/>
        </a:defRPr>
      </a:lvl4pPr>
      <a:lvl5pPr marL="15430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mn-ea"/>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9144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508001" y="609600"/>
            <a:ext cx="6447501"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508001" y="2160589"/>
            <a:ext cx="6447501"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5403850" y="6041362"/>
            <a:ext cx="683954" cy="365125"/>
          </a:xfrm>
          <a:prstGeom prst="rect">
            <a:avLst/>
          </a:prstGeom>
        </p:spPr>
        <p:txBody>
          <a:bodyPr vert="horz" lIns="91440" tIns="45720" rIns="91440" bIns="45720" rtlCol="0" anchor="ctr"/>
          <a:lstStyle>
            <a:lvl1pPr algn="r">
              <a:defRPr sz="675">
                <a:solidFill>
                  <a:schemeClr val="tx1">
                    <a:tint val="75000"/>
                  </a:schemeClr>
                </a:solidFill>
              </a:defRPr>
            </a:lvl1pPr>
          </a:lstStyle>
          <a:p>
            <a:fld id="{DA47DADC-55EA-4839-91C8-5BCC0EC06F5C}" type="datetime1">
              <a:rPr lang="en-US" smtClean="0"/>
              <a:t>4/26/2022</a:t>
            </a:fld>
            <a:endParaRPr lang="en-US" dirty="0"/>
          </a:p>
        </p:txBody>
      </p:sp>
      <p:sp>
        <p:nvSpPr>
          <p:cNvPr id="5" name="Footer Placeholder 4"/>
          <p:cNvSpPr>
            <a:spLocks noGrp="1"/>
          </p:cNvSpPr>
          <p:nvPr>
            <p:ph type="ftr" sz="quarter" idx="3"/>
          </p:nvPr>
        </p:nvSpPr>
        <p:spPr>
          <a:xfrm>
            <a:off x="508001" y="6041362"/>
            <a:ext cx="4723209" cy="365125"/>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2997" y="6041362"/>
            <a:ext cx="512504" cy="365125"/>
          </a:xfrm>
          <a:prstGeom prst="rect">
            <a:avLst/>
          </a:prstGeom>
        </p:spPr>
        <p:txBody>
          <a:bodyPr vert="horz" lIns="91440" tIns="45720" rIns="91440" bIns="45720" rtlCol="0" anchor="ctr"/>
          <a:lstStyle>
            <a:lvl1pPr algn="r">
              <a:defRPr sz="675">
                <a:solidFill>
                  <a:schemeClr val="accent1"/>
                </a:solidFill>
              </a:defRPr>
            </a:lvl1pPr>
          </a:lstStyle>
          <a:p>
            <a:fld id="{CE8079A4-7AA8-4A4F-87E2-7781EC5097D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 id="2147483672" r:id="rId15"/>
    <p:sldLayoutId id="2147483673" r:id="rId16"/>
  </p:sldLayoutIdLst>
  <p:hf sldNum="0" hdr="0" ftr="0" dt="0"/>
  <p:txStyles>
    <p:title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sz="1350" kern="1200">
          <a:solidFill>
            <a:schemeClr val="tx1">
              <a:lumMod val="75000"/>
              <a:lumOff val="25000"/>
            </a:schemeClr>
          </a:solidFill>
          <a:latin typeface="+mn-lt"/>
          <a:ea typeface="+mn-ea"/>
          <a:cs typeface="+mn-cs"/>
        </a:defRPr>
      </a:lvl1pPr>
      <a:lvl2pPr marL="557530" indent="-213995" algn="l" defTabSz="342900" rtl="0" eaLnBrk="1" latinLnBrk="0" hangingPunct="1">
        <a:spcBef>
          <a:spcPts val="75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98605" y="4118440"/>
            <a:ext cx="5825202" cy="1096899"/>
          </a:xfrm>
        </p:spPr>
        <p:txBody>
          <a:bodyPr/>
          <a:lstStyle/>
          <a:p>
            <a:pPr algn="r"/>
            <a:r>
              <a:rPr lang="zh-CN" altLang="en-US" sz="1400" dirty="0">
                <a:solidFill>
                  <a:schemeClr val="accent1">
                    <a:lumMod val="75000"/>
                  </a:schemeClr>
                </a:solidFill>
                <a:latin typeface="微软雅黑" panose="020B0503020204020204" charset="-122"/>
                <a:ea typeface="微软雅黑" panose="020B0503020204020204" charset="-122"/>
                <a:cs typeface="微软雅黑" panose="020B0503020204020204" charset="-122"/>
              </a:rPr>
              <a:t>英联</a:t>
            </a:r>
            <a:r>
              <a:rPr lang="en-AU" altLang="zh-CN" sz="1400" dirty="0">
                <a:solidFill>
                  <a:schemeClr val="accent1">
                    <a:lumMod val="75000"/>
                  </a:schemeClr>
                </a:solidFill>
                <a:latin typeface="微软雅黑" panose="020B0503020204020204" charset="-122"/>
                <a:ea typeface="微软雅黑" panose="020B0503020204020204" charset="-122"/>
                <a:cs typeface="微软雅黑" panose="020B0503020204020204" charset="-122"/>
              </a:rPr>
              <a:t>PTE</a:t>
            </a:r>
            <a:endParaRPr lang="en-US" altLang="zh-CN" sz="1400" dirty="0">
              <a:solidFill>
                <a:schemeClr val="accent1">
                  <a:lumMod val="75000"/>
                </a:schemeClr>
              </a:solidFill>
              <a:latin typeface="微软雅黑" panose="020B0503020204020204" charset="-122"/>
              <a:ea typeface="微软雅黑" panose="020B0503020204020204" charset="-122"/>
              <a:cs typeface="微软雅黑" panose="020B0503020204020204" charset="-122"/>
            </a:endParaRPr>
          </a:p>
          <a:p>
            <a:pPr algn="r"/>
            <a:r>
              <a:rPr lang="en-US" sz="1400" dirty="0">
                <a:solidFill>
                  <a:schemeClr val="accent1">
                    <a:lumMod val="75000"/>
                  </a:schemeClr>
                </a:solidFill>
                <a:latin typeface="微软雅黑" panose="020B0503020204020204" charset="-122"/>
                <a:ea typeface="微软雅黑" panose="020B0503020204020204" charset="-122"/>
                <a:cs typeface="微软雅黑" panose="020B0503020204020204" charset="-122"/>
              </a:rPr>
              <a:t>By </a:t>
            </a:r>
            <a:r>
              <a:rPr lang="zh-CN" altLang="en-US" sz="1400" dirty="0">
                <a:solidFill>
                  <a:schemeClr val="accent1">
                    <a:lumMod val="75000"/>
                  </a:schemeClr>
                </a:solidFill>
                <a:latin typeface="微软雅黑" panose="020B0503020204020204" charset="-122"/>
                <a:ea typeface="微软雅黑" panose="020B0503020204020204" charset="-122"/>
                <a:cs typeface="微软雅黑" panose="020B0503020204020204" charset="-122"/>
              </a:rPr>
              <a:t>传说中的</a:t>
            </a:r>
            <a:r>
              <a:rPr lang="en-US" sz="1400" dirty="0">
                <a:solidFill>
                  <a:schemeClr val="accent1">
                    <a:lumMod val="75000"/>
                  </a:schemeClr>
                </a:solidFill>
                <a:latin typeface="微软雅黑" panose="020B0503020204020204" charset="-122"/>
                <a:ea typeface="微软雅黑" panose="020B0503020204020204" charset="-122"/>
                <a:cs typeface="微软雅黑" panose="020B0503020204020204" charset="-122"/>
              </a:rPr>
              <a:t>Solidus</a:t>
            </a:r>
            <a:endParaRPr lang="en-US" altLang="zh-CN" sz="1400" dirty="0">
              <a:solidFill>
                <a:schemeClr val="accent1">
                  <a:lumMod val="75000"/>
                </a:schemeClr>
              </a:solidFill>
              <a:latin typeface="微软雅黑" panose="020B0503020204020204" charset="-122"/>
              <a:ea typeface="微软雅黑" panose="020B0503020204020204" charset="-122"/>
              <a:cs typeface="微软雅黑" panose="020B0503020204020204" charset="-122"/>
            </a:endParaRPr>
          </a:p>
        </p:txBody>
      </p:sp>
      <p:pic>
        <p:nvPicPr>
          <p:cNvPr id="4" name="图片 3" descr="英联logo"/>
          <p:cNvPicPr>
            <a:picLocks noChangeAspect="1"/>
          </p:cNvPicPr>
          <p:nvPr/>
        </p:nvPicPr>
        <p:blipFill>
          <a:blip r:embed="rId2">
            <a:clrChange>
              <a:clrFrom>
                <a:srgbClr val="FFFFFF">
                  <a:alpha val="100000"/>
                </a:srgbClr>
              </a:clrFrom>
              <a:clrTo>
                <a:srgbClr val="FFFFFF">
                  <a:alpha val="100000"/>
                  <a:alpha val="0"/>
                </a:srgbClr>
              </a:clrTo>
            </a:clrChange>
          </a:blip>
          <a:stretch>
            <a:fillRect/>
          </a:stretch>
        </p:blipFill>
        <p:spPr>
          <a:xfrm>
            <a:off x="857250" y="494665"/>
            <a:ext cx="2150110" cy="1681480"/>
          </a:xfrm>
          <a:prstGeom prst="rect">
            <a:avLst/>
          </a:prstGeom>
        </p:spPr>
      </p:pic>
      <p:sp>
        <p:nvSpPr>
          <p:cNvPr id="6" name="文本框 5">
            <a:extLst>
              <a:ext uri="{FF2B5EF4-FFF2-40B4-BE49-F238E27FC236}">
                <a16:creationId xmlns:a16="http://schemas.microsoft.com/office/drawing/2014/main" id="{2970AECD-EF52-4799-A4F6-8DDC53D313A8}"/>
              </a:ext>
            </a:extLst>
          </p:cNvPr>
          <p:cNvSpPr txBox="1"/>
          <p:nvPr/>
        </p:nvSpPr>
        <p:spPr>
          <a:xfrm>
            <a:off x="1804202" y="2471772"/>
            <a:ext cx="5112326" cy="1323439"/>
          </a:xfrm>
          <a:prstGeom prst="rect">
            <a:avLst/>
          </a:prstGeom>
          <a:noFill/>
        </p:spPr>
        <p:txBody>
          <a:bodyPr wrap="square" rtlCol="0">
            <a:spAutoFit/>
          </a:bodyPr>
          <a:lstStyle/>
          <a:p>
            <a:r>
              <a:rPr lang="en-US" altLang="zh-CN" sz="4000" b="1" dirty="0">
                <a:solidFill>
                  <a:schemeClr val="accent2"/>
                </a:solidFill>
                <a:latin typeface="幼圆" panose="02010509060101010101" pitchFamily="49" charset="-122"/>
                <a:ea typeface="幼圆" panose="02010509060101010101" pitchFamily="49" charset="-122"/>
              </a:rPr>
              <a:t>PTE </a:t>
            </a:r>
            <a:r>
              <a:rPr lang="zh-CN" altLang="en-US" sz="4000" b="1" dirty="0">
                <a:solidFill>
                  <a:schemeClr val="accent2"/>
                </a:solidFill>
                <a:latin typeface="幼圆" panose="02010509060101010101" pitchFamily="49" charset="-122"/>
                <a:ea typeface="幼圆" panose="02010509060101010101" pitchFamily="49" charset="-122"/>
              </a:rPr>
              <a:t>从入门到学废 </a:t>
            </a:r>
            <a:r>
              <a:rPr lang="en-US" altLang="zh-CN" sz="4000" b="1" dirty="0">
                <a:solidFill>
                  <a:schemeClr val="accent2"/>
                </a:solidFill>
                <a:latin typeface="幼圆" panose="02010509060101010101" pitchFamily="49" charset="-122"/>
                <a:ea typeface="幼圆" panose="02010509060101010101" pitchFamily="49" charset="-122"/>
              </a:rPr>
              <a:t>——Read Aloud </a:t>
            </a:r>
            <a:r>
              <a:rPr lang="zh-CN" altLang="en-US" sz="4000" b="1" dirty="0">
                <a:solidFill>
                  <a:schemeClr val="accent2"/>
                </a:solidFill>
                <a:latin typeface="幼圆" panose="02010509060101010101" pitchFamily="49" charset="-122"/>
                <a:ea typeface="幼圆" panose="02010509060101010101" pitchFamily="49" charset="-122"/>
              </a:rPr>
              <a:t>篇</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descr="英联logo"/>
          <p:cNvPicPr>
            <a:picLocks noChangeAspect="1"/>
          </p:cNvPicPr>
          <p:nvPr/>
        </p:nvPicPr>
        <p:blipFill>
          <a:blip r:embed="rId2">
            <a:clrChange>
              <a:clrFrom>
                <a:srgbClr val="FFFFFF">
                  <a:alpha val="100000"/>
                </a:srgbClr>
              </a:clrFrom>
              <a:clrTo>
                <a:srgbClr val="FFFFFF">
                  <a:alpha val="100000"/>
                  <a:alpha val="0"/>
                </a:srgbClr>
              </a:clrTo>
            </a:clrChange>
          </a:blip>
          <a:stretch>
            <a:fillRect/>
          </a:stretch>
        </p:blipFill>
        <p:spPr>
          <a:xfrm>
            <a:off x="5786120" y="401320"/>
            <a:ext cx="1328420" cy="1039495"/>
          </a:xfrm>
          <a:prstGeom prst="rect">
            <a:avLst/>
          </a:prstGeom>
        </p:spPr>
      </p:pic>
      <p:sp>
        <p:nvSpPr>
          <p:cNvPr id="9" name="标题 1">
            <a:extLst>
              <a:ext uri="{FF2B5EF4-FFF2-40B4-BE49-F238E27FC236}">
                <a16:creationId xmlns:a16="http://schemas.microsoft.com/office/drawing/2014/main" id="{E2646537-DC47-4DAD-9E2B-A1850B9B4E4F}"/>
              </a:ext>
            </a:extLst>
          </p:cNvPr>
          <p:cNvSpPr>
            <a:spLocks noGrp="1"/>
          </p:cNvSpPr>
          <p:nvPr>
            <p:ph type="title"/>
          </p:nvPr>
        </p:nvSpPr>
        <p:spPr>
          <a:xfrm>
            <a:off x="61303" y="1258901"/>
            <a:ext cx="9007070" cy="769280"/>
          </a:xfrm>
        </p:spPr>
        <p:txBody>
          <a:bodyPr/>
          <a:lstStyle/>
          <a:p>
            <a:r>
              <a:rPr lang="zh-CN" altLang="en-US" b="1" dirty="0">
                <a:latin typeface="+mj-ea"/>
              </a:rPr>
              <a:t>雅思和</a:t>
            </a:r>
            <a:r>
              <a:rPr lang="en-US" altLang="zh-CN" b="1" dirty="0">
                <a:latin typeface="+mj-ea"/>
              </a:rPr>
              <a:t>PTE</a:t>
            </a:r>
            <a:r>
              <a:rPr lang="zh-CN" altLang="en-US" b="1" dirty="0">
                <a:latin typeface="+mj-ea"/>
              </a:rPr>
              <a:t>口语的区别</a:t>
            </a:r>
          </a:p>
        </p:txBody>
      </p:sp>
      <p:sp>
        <p:nvSpPr>
          <p:cNvPr id="10" name="内容占位符 2">
            <a:extLst>
              <a:ext uri="{FF2B5EF4-FFF2-40B4-BE49-F238E27FC236}">
                <a16:creationId xmlns:a16="http://schemas.microsoft.com/office/drawing/2014/main" id="{1D8BAB9B-6F04-4240-8D30-3619DE565BC9}"/>
              </a:ext>
            </a:extLst>
          </p:cNvPr>
          <p:cNvSpPr>
            <a:spLocks noGrp="1"/>
          </p:cNvSpPr>
          <p:nvPr>
            <p:ph idx="1"/>
          </p:nvPr>
        </p:nvSpPr>
        <p:spPr>
          <a:xfrm>
            <a:off x="61303" y="1956254"/>
            <a:ext cx="7053237" cy="4351338"/>
          </a:xfrm>
        </p:spPr>
        <p:txBody>
          <a:bodyPr/>
          <a:lstStyle/>
          <a:p>
            <a:endParaRPr lang="en-US" altLang="zh-CN" sz="2400" dirty="0"/>
          </a:p>
          <a:p>
            <a:r>
              <a:rPr lang="zh-CN" altLang="en-US" sz="2400" b="1" dirty="0"/>
              <a:t>雅思</a:t>
            </a:r>
            <a:r>
              <a:rPr lang="zh-CN" altLang="en-US" sz="2400" dirty="0"/>
              <a:t>：</a:t>
            </a:r>
            <a:endParaRPr lang="en-US" altLang="zh-CN" sz="2400" dirty="0"/>
          </a:p>
          <a:p>
            <a:pPr marL="0" indent="0">
              <a:buNone/>
            </a:pPr>
            <a:r>
              <a:rPr lang="en-US" altLang="zh-CN" sz="2400" dirty="0"/>
              <a:t>	</a:t>
            </a:r>
            <a:r>
              <a:rPr lang="zh-CN" altLang="en-US" sz="2400" dirty="0"/>
              <a:t>测试内容少，强调临场发挥，参杂考官主观评分</a:t>
            </a:r>
            <a:endParaRPr lang="en-US" altLang="zh-CN" sz="2400" dirty="0"/>
          </a:p>
          <a:p>
            <a:endParaRPr lang="en-US" altLang="zh-CN" sz="2400" dirty="0"/>
          </a:p>
          <a:p>
            <a:r>
              <a:rPr lang="en-US" altLang="zh-CN" sz="2400" b="1" dirty="0"/>
              <a:t>PTE</a:t>
            </a:r>
            <a:r>
              <a:rPr lang="zh-CN" altLang="en-US" sz="2400" dirty="0"/>
              <a:t>：</a:t>
            </a:r>
            <a:endParaRPr lang="en-US" altLang="zh-CN" sz="2400" dirty="0"/>
          </a:p>
          <a:p>
            <a:pPr marL="0" indent="0">
              <a:buNone/>
            </a:pPr>
            <a:r>
              <a:rPr lang="en-US" altLang="zh-CN" sz="2400" dirty="0"/>
              <a:t>	</a:t>
            </a:r>
            <a:r>
              <a:rPr lang="zh-CN" altLang="en-US" sz="2400" dirty="0"/>
              <a:t>测试内容多，有技巧和应对</a:t>
            </a:r>
            <a:r>
              <a:rPr lang="en-US" altLang="zh-CN" sz="2400" dirty="0"/>
              <a:t>AI</a:t>
            </a:r>
            <a:r>
              <a:rPr lang="zh-CN" altLang="en-US" sz="2400" dirty="0"/>
              <a:t>识别套路，容易出分</a:t>
            </a:r>
            <a:endParaRPr lang="en-US" altLang="zh-CN" sz="2400" dirty="0"/>
          </a:p>
          <a:p>
            <a:pPr marL="0" indent="0">
              <a:buNone/>
            </a:pP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fade">
                                      <p:cBhvr>
                                        <p:cTn id="7" dur="1000"/>
                                        <p:tgtEl>
                                          <p:spTgt spid="10">
                                            <p:txEl>
                                              <p:pRg st="1" end="1"/>
                                            </p:txEl>
                                          </p:spTgt>
                                        </p:tgtEl>
                                      </p:cBhvr>
                                    </p:animEffect>
                                    <p:anim calcmode="lin" valueType="num">
                                      <p:cBhvr>
                                        <p:cTn id="8" dur="1000" fill="hold"/>
                                        <p:tgtEl>
                                          <p:spTgt spid="10">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xEl>
                                              <p:pRg st="2" end="2"/>
                                            </p:txEl>
                                          </p:spTgt>
                                        </p:tgtEl>
                                        <p:attrNameLst>
                                          <p:attrName>style.visibility</p:attrName>
                                        </p:attrNameLst>
                                      </p:cBhvr>
                                      <p:to>
                                        <p:strVal val="visible"/>
                                      </p:to>
                                    </p:set>
                                    <p:animEffect transition="in" filter="fade">
                                      <p:cBhvr>
                                        <p:cTn id="14" dur="1000"/>
                                        <p:tgtEl>
                                          <p:spTgt spid="10">
                                            <p:txEl>
                                              <p:pRg st="2" end="2"/>
                                            </p:txEl>
                                          </p:spTgt>
                                        </p:tgtEl>
                                      </p:cBhvr>
                                    </p:animEffect>
                                    <p:anim calcmode="lin" valueType="num">
                                      <p:cBhvr>
                                        <p:cTn id="15" dur="1000" fill="hold"/>
                                        <p:tgtEl>
                                          <p:spTgt spid="10">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xEl>
                                              <p:pRg st="4" end="4"/>
                                            </p:txEl>
                                          </p:spTgt>
                                        </p:tgtEl>
                                        <p:attrNameLst>
                                          <p:attrName>style.visibility</p:attrName>
                                        </p:attrNameLst>
                                      </p:cBhvr>
                                      <p:to>
                                        <p:strVal val="visible"/>
                                      </p:to>
                                    </p:set>
                                    <p:animEffect transition="in" filter="fade">
                                      <p:cBhvr>
                                        <p:cTn id="21" dur="1000"/>
                                        <p:tgtEl>
                                          <p:spTgt spid="10">
                                            <p:txEl>
                                              <p:pRg st="4" end="4"/>
                                            </p:txEl>
                                          </p:spTgt>
                                        </p:tgtEl>
                                      </p:cBhvr>
                                    </p:animEffect>
                                    <p:anim calcmode="lin" valueType="num">
                                      <p:cBhvr>
                                        <p:cTn id="22" dur="1000" fill="hold"/>
                                        <p:tgtEl>
                                          <p:spTgt spid="10">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
                                            <p:txEl>
                                              <p:pRg st="5" end="5"/>
                                            </p:txEl>
                                          </p:spTgt>
                                        </p:tgtEl>
                                        <p:attrNameLst>
                                          <p:attrName>style.visibility</p:attrName>
                                        </p:attrNameLst>
                                      </p:cBhvr>
                                      <p:to>
                                        <p:strVal val="visible"/>
                                      </p:to>
                                    </p:set>
                                    <p:animEffect transition="in" filter="fade">
                                      <p:cBhvr>
                                        <p:cTn id="28" dur="1000"/>
                                        <p:tgtEl>
                                          <p:spTgt spid="10">
                                            <p:txEl>
                                              <p:pRg st="5" end="5"/>
                                            </p:txEl>
                                          </p:spTgt>
                                        </p:tgtEl>
                                      </p:cBhvr>
                                    </p:animEffect>
                                    <p:anim calcmode="lin" valueType="num">
                                      <p:cBhvr>
                                        <p:cTn id="29" dur="1000" fill="hold"/>
                                        <p:tgtEl>
                                          <p:spTgt spid="10">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10">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a:extLst>
              <a:ext uri="{FF2B5EF4-FFF2-40B4-BE49-F238E27FC236}">
                <a16:creationId xmlns:a16="http://schemas.microsoft.com/office/drawing/2014/main" id="{EAECB7FD-CFAD-4C0F-BA38-F6C18C54D25A}"/>
              </a:ext>
            </a:extLst>
          </p:cNvPr>
          <p:cNvSpPr>
            <a:spLocks noGrp="1"/>
          </p:cNvSpPr>
          <p:nvPr>
            <p:ph type="title"/>
          </p:nvPr>
        </p:nvSpPr>
        <p:spPr>
          <a:xfrm>
            <a:off x="0" y="365125"/>
            <a:ext cx="7101840" cy="1325563"/>
          </a:xfrm>
        </p:spPr>
        <p:txBody>
          <a:bodyPr/>
          <a:lstStyle/>
          <a:p>
            <a:r>
              <a:rPr lang="zh-CN" altLang="en-US" b="1" dirty="0"/>
              <a:t>口音真的重要吗？</a:t>
            </a:r>
          </a:p>
        </p:txBody>
      </p:sp>
      <p:sp>
        <p:nvSpPr>
          <p:cNvPr id="5" name="内容占位符 2">
            <a:extLst>
              <a:ext uri="{FF2B5EF4-FFF2-40B4-BE49-F238E27FC236}">
                <a16:creationId xmlns:a16="http://schemas.microsoft.com/office/drawing/2014/main" id="{884C61CB-57F7-4508-BECE-C0D0A88AC3A1}"/>
              </a:ext>
            </a:extLst>
          </p:cNvPr>
          <p:cNvSpPr>
            <a:spLocks noGrp="1"/>
          </p:cNvSpPr>
          <p:nvPr>
            <p:ph idx="1"/>
          </p:nvPr>
        </p:nvSpPr>
        <p:spPr>
          <a:xfrm>
            <a:off x="0" y="1566545"/>
            <a:ext cx="7101840" cy="2557911"/>
          </a:xfrm>
        </p:spPr>
        <p:txBody>
          <a:bodyPr>
            <a:normAutofit fontScale="92500" lnSpcReduction="20000"/>
          </a:bodyPr>
          <a:lstStyle/>
          <a:p>
            <a:r>
              <a:rPr lang="zh-CN" altLang="en-US" sz="2800" b="1" dirty="0"/>
              <a:t>在雅思中：</a:t>
            </a:r>
            <a:r>
              <a:rPr lang="en-US" altLang="zh-CN" sz="2800" b="1" dirty="0"/>
              <a:t>Yes</a:t>
            </a:r>
          </a:p>
          <a:p>
            <a:pPr marL="0" indent="0">
              <a:buNone/>
            </a:pPr>
            <a:r>
              <a:rPr lang="en-US" altLang="zh-CN" sz="2800" dirty="0"/>
              <a:t>	</a:t>
            </a:r>
            <a:r>
              <a:rPr lang="zh-CN" altLang="en-US" sz="2800" dirty="0"/>
              <a:t>口音会影响考官的评分标准，无论是主观还是潜意识</a:t>
            </a:r>
            <a:endParaRPr lang="en-US" altLang="zh-CN" sz="2800" dirty="0"/>
          </a:p>
          <a:p>
            <a:endParaRPr lang="en-US" altLang="zh-CN" sz="2800" dirty="0"/>
          </a:p>
          <a:p>
            <a:r>
              <a:rPr lang="zh-CN" altLang="en-US" sz="2800" b="1" dirty="0"/>
              <a:t>在</a:t>
            </a:r>
            <a:r>
              <a:rPr lang="en-US" altLang="zh-CN" sz="2800" b="1" dirty="0"/>
              <a:t>PTE</a:t>
            </a:r>
            <a:r>
              <a:rPr lang="zh-CN" altLang="en-US" sz="2800" b="1" dirty="0"/>
              <a:t>中：</a:t>
            </a:r>
            <a:r>
              <a:rPr lang="en-US" altLang="zh-CN" sz="2800" b="1" dirty="0"/>
              <a:t>Not Really</a:t>
            </a:r>
          </a:p>
          <a:p>
            <a:pPr marL="0" indent="0">
              <a:buNone/>
            </a:pPr>
            <a:r>
              <a:rPr lang="en-US" altLang="zh-CN" sz="2800" dirty="0"/>
              <a:t>	AI</a:t>
            </a:r>
            <a:r>
              <a:rPr lang="zh-CN" altLang="en-US" sz="2800" dirty="0"/>
              <a:t>识别程度，流利度识别</a:t>
            </a:r>
            <a:endParaRPr lang="en-US" altLang="zh-CN" sz="2800" dirty="0"/>
          </a:p>
          <a:p>
            <a:pPr marL="0" indent="0">
              <a:buNone/>
            </a:pPr>
            <a:endParaRPr lang="en-US" altLang="zh-CN" dirty="0"/>
          </a:p>
          <a:p>
            <a:pPr marL="0" indent="0">
              <a:buNone/>
            </a:pPr>
            <a:endParaRPr lang="zh-CN" altLang="en-US" dirty="0"/>
          </a:p>
        </p:txBody>
      </p:sp>
      <p:sp>
        <p:nvSpPr>
          <p:cNvPr id="6" name="文本框 5">
            <a:extLst>
              <a:ext uri="{FF2B5EF4-FFF2-40B4-BE49-F238E27FC236}">
                <a16:creationId xmlns:a16="http://schemas.microsoft.com/office/drawing/2014/main" id="{D58DA008-9FAB-4BEE-8C6F-B0A8C51E1F38}"/>
              </a:ext>
            </a:extLst>
          </p:cNvPr>
          <p:cNvSpPr txBox="1"/>
          <p:nvPr/>
        </p:nvSpPr>
        <p:spPr>
          <a:xfrm>
            <a:off x="1" y="4675902"/>
            <a:ext cx="7101840" cy="1231106"/>
          </a:xfrm>
          <a:prstGeom prst="rect">
            <a:avLst/>
          </a:prstGeom>
          <a:noFill/>
        </p:spPr>
        <p:txBody>
          <a:bodyPr wrap="square" rtlCol="0">
            <a:spAutoFit/>
          </a:bodyPr>
          <a:lstStyle/>
          <a:p>
            <a:r>
              <a:rPr lang="en-US" altLang="zh-CN" sz="2800" dirty="0"/>
              <a:t>PS</a:t>
            </a:r>
            <a:r>
              <a:rPr lang="zh-CN" altLang="en-US" sz="2800" dirty="0"/>
              <a:t>：冲</a:t>
            </a:r>
            <a:r>
              <a:rPr lang="en-US" altLang="zh-CN" sz="2800" dirty="0"/>
              <a:t>7</a:t>
            </a:r>
            <a:r>
              <a:rPr lang="zh-CN" altLang="en-US" sz="2800" dirty="0"/>
              <a:t>的话要注意流利度，冲</a:t>
            </a:r>
            <a:r>
              <a:rPr lang="en-US" altLang="zh-CN" sz="2800" dirty="0"/>
              <a:t>8</a:t>
            </a:r>
            <a:r>
              <a:rPr lang="zh-CN" altLang="en-US" sz="2800" dirty="0"/>
              <a:t>的话要注意流利度和发音</a:t>
            </a:r>
            <a:endParaRPr lang="en-US" altLang="zh-CN" sz="2800" dirty="0"/>
          </a:p>
          <a:p>
            <a:endParaRPr lang="zh-CN" altLang="en-US" dirty="0"/>
          </a:p>
        </p:txBody>
      </p:sp>
    </p:spTree>
    <p:extLst>
      <p:ext uri="{BB962C8B-B14F-4D97-AF65-F5344CB8AC3E}">
        <p14:creationId xmlns:p14="http://schemas.microsoft.com/office/powerpoint/2010/main" val="2533777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fade">
                                      <p:cBhvr>
                                        <p:cTn id="21" dur="1000"/>
                                        <p:tgtEl>
                                          <p:spTgt spid="5">
                                            <p:txEl>
                                              <p:pRg st="3" end="3"/>
                                            </p:txEl>
                                          </p:spTgt>
                                        </p:tgtEl>
                                      </p:cBhvr>
                                    </p:animEffect>
                                    <p:anim calcmode="lin" valueType="num">
                                      <p:cBhvr>
                                        <p:cTn id="22"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Effect transition="in" filter="fade">
                                      <p:cBhvr>
                                        <p:cTn id="28" dur="1000"/>
                                        <p:tgtEl>
                                          <p:spTgt spid="5">
                                            <p:txEl>
                                              <p:pRg st="4" end="4"/>
                                            </p:txEl>
                                          </p:spTgt>
                                        </p:tgtEl>
                                      </p:cBhvr>
                                    </p:animEffect>
                                    <p:anim calcmode="lin" valueType="num">
                                      <p:cBhvr>
                                        <p:cTn id="29"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down)">
                                      <p:cBhvr>
                                        <p:cTn id="3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descr="英联logo"/>
          <p:cNvPicPr>
            <a:picLocks noChangeAspect="1"/>
          </p:cNvPicPr>
          <p:nvPr/>
        </p:nvPicPr>
        <p:blipFill>
          <a:blip r:embed="rId2">
            <a:clrChange>
              <a:clrFrom>
                <a:srgbClr val="FFFFFF">
                  <a:alpha val="100000"/>
                </a:srgbClr>
              </a:clrFrom>
              <a:clrTo>
                <a:srgbClr val="FFFFFF">
                  <a:alpha val="100000"/>
                  <a:alpha val="0"/>
                </a:srgbClr>
              </a:clrTo>
            </a:clrChange>
          </a:blip>
          <a:stretch>
            <a:fillRect/>
          </a:stretch>
        </p:blipFill>
        <p:spPr>
          <a:xfrm>
            <a:off x="5842000" y="449580"/>
            <a:ext cx="1328420" cy="1039495"/>
          </a:xfrm>
          <a:prstGeom prst="rect">
            <a:avLst/>
          </a:prstGeom>
        </p:spPr>
      </p:pic>
      <p:sp>
        <p:nvSpPr>
          <p:cNvPr id="9" name="标题 1">
            <a:extLst>
              <a:ext uri="{FF2B5EF4-FFF2-40B4-BE49-F238E27FC236}">
                <a16:creationId xmlns:a16="http://schemas.microsoft.com/office/drawing/2014/main" id="{9E2D61DE-3216-470D-9D95-378A8937978C}"/>
              </a:ext>
            </a:extLst>
          </p:cNvPr>
          <p:cNvSpPr>
            <a:spLocks noGrp="1"/>
          </p:cNvSpPr>
          <p:nvPr>
            <p:ph type="title"/>
          </p:nvPr>
        </p:nvSpPr>
        <p:spPr>
          <a:xfrm>
            <a:off x="0" y="736441"/>
            <a:ext cx="7026442" cy="1325563"/>
          </a:xfrm>
        </p:spPr>
        <p:txBody>
          <a:bodyPr>
            <a:normAutofit/>
          </a:bodyPr>
          <a:lstStyle/>
          <a:p>
            <a:r>
              <a:rPr lang="zh-CN" altLang="en-US" sz="2800" b="1" dirty="0"/>
              <a:t>跟读训练</a:t>
            </a:r>
          </a:p>
        </p:txBody>
      </p:sp>
      <p:sp>
        <p:nvSpPr>
          <p:cNvPr id="12" name="内容占位符 2">
            <a:extLst>
              <a:ext uri="{FF2B5EF4-FFF2-40B4-BE49-F238E27FC236}">
                <a16:creationId xmlns:a16="http://schemas.microsoft.com/office/drawing/2014/main" id="{8EA9C534-79F2-4D69-A22D-826A17724DDD}"/>
              </a:ext>
            </a:extLst>
          </p:cNvPr>
          <p:cNvSpPr>
            <a:spLocks noGrp="1"/>
          </p:cNvSpPr>
          <p:nvPr>
            <p:ph idx="1"/>
          </p:nvPr>
        </p:nvSpPr>
        <p:spPr>
          <a:xfrm>
            <a:off x="68179" y="1489075"/>
            <a:ext cx="7102241" cy="4351338"/>
          </a:xfrm>
        </p:spPr>
        <p:txBody>
          <a:bodyPr>
            <a:noAutofit/>
          </a:bodyPr>
          <a:lstStyle/>
          <a:p>
            <a:r>
              <a:rPr lang="en-US" altLang="zh-CN" sz="2400" b="0" i="0" dirty="0">
                <a:solidFill>
                  <a:srgbClr val="333333"/>
                </a:solidFill>
                <a:effectLst/>
                <a:latin typeface="Times New Roman" panose="02020603050405020304" pitchFamily="18" charset="0"/>
                <a:cs typeface="Times New Roman" panose="02020603050405020304" pitchFamily="18" charset="0"/>
              </a:rPr>
              <a:t>Scientists have developed a new technique for rejuvenating skin cells. This technique has allowed researchers to rewind the cellular biological clock by around 30 years according to molecular measures, significantly longer than previous reprogramming methods. The partially rejuvenated cells showed signs of behaving more like youthful cells in experiments simulating a skin wound. This research, although in early stages, could eventually have implications for regenerative medicine, especially if it can be replicated in other cell types.</a:t>
            </a:r>
          </a:p>
          <a:p>
            <a:endParaRPr lang="en-US" altLang="zh-CN" sz="2400" dirty="0">
              <a:solidFill>
                <a:srgbClr val="333333"/>
              </a:solidFill>
              <a:latin typeface="Times New Roman" panose="02020603050405020304" pitchFamily="18" charset="0"/>
              <a:cs typeface="Times New Roman" panose="02020603050405020304" pitchFamily="18" charset="0"/>
            </a:endParaRPr>
          </a:p>
          <a:p>
            <a:pPr algn="l"/>
            <a:r>
              <a:rPr lang="en-US" altLang="zh-CN" sz="1000" dirty="0">
                <a:latin typeface="Times New Roman" panose="02020603050405020304" pitchFamily="18" charset="0"/>
                <a:cs typeface="Times New Roman" panose="02020603050405020304" pitchFamily="18" charset="0"/>
              </a:rPr>
              <a:t>Reference: </a:t>
            </a:r>
            <a:r>
              <a:rPr lang="en-US" altLang="zh-CN" sz="1000" b="0" i="0" dirty="0">
                <a:solidFill>
                  <a:srgbClr val="000000"/>
                </a:solidFill>
                <a:effectLst/>
                <a:latin typeface="Calibri" panose="020F0502020204030204" pitchFamily="34" charset="0"/>
              </a:rPr>
              <a:t>ScienceDaily. (n.d.). </a:t>
            </a:r>
            <a:r>
              <a:rPr lang="en-US" altLang="zh-CN" sz="1000" b="0" i="1" dirty="0">
                <a:solidFill>
                  <a:srgbClr val="000000"/>
                </a:solidFill>
                <a:effectLst/>
                <a:latin typeface="Calibri" panose="020F0502020204030204" pitchFamily="34" charset="0"/>
              </a:rPr>
              <a:t>Old skins cells reprogrammed to regain youthful function: Findings could lead to targeted approach for treating aging.</a:t>
            </a:r>
            <a:r>
              <a:rPr lang="en-US" altLang="zh-CN" sz="1000" b="0" i="0" dirty="0">
                <a:solidFill>
                  <a:srgbClr val="000000"/>
                </a:solidFill>
                <a:effectLst/>
                <a:latin typeface="Calibri" panose="020F0502020204030204" pitchFamily="34" charset="0"/>
              </a:rPr>
              <a:t> [online] Available at: https://www.sciencedaily.com/releases/2022/04/220408083901.htm.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descr="英联logo"/>
          <p:cNvPicPr>
            <a:picLocks noChangeAspect="1"/>
          </p:cNvPicPr>
          <p:nvPr/>
        </p:nvPicPr>
        <p:blipFill>
          <a:blip r:embed="rId2">
            <a:clrChange>
              <a:clrFrom>
                <a:srgbClr val="FFFFFF">
                  <a:alpha val="100000"/>
                </a:srgbClr>
              </a:clrFrom>
              <a:clrTo>
                <a:srgbClr val="FFFFFF">
                  <a:alpha val="100000"/>
                  <a:alpha val="0"/>
                </a:srgbClr>
              </a:clrTo>
            </a:clrChange>
          </a:blip>
          <a:stretch>
            <a:fillRect/>
          </a:stretch>
        </p:blipFill>
        <p:spPr>
          <a:xfrm>
            <a:off x="5786120" y="401320"/>
            <a:ext cx="1328420" cy="1039495"/>
          </a:xfrm>
          <a:prstGeom prst="rect">
            <a:avLst/>
          </a:prstGeom>
        </p:spPr>
      </p:pic>
      <p:sp>
        <p:nvSpPr>
          <p:cNvPr id="9" name="标题 1">
            <a:extLst>
              <a:ext uri="{FF2B5EF4-FFF2-40B4-BE49-F238E27FC236}">
                <a16:creationId xmlns:a16="http://schemas.microsoft.com/office/drawing/2014/main" id="{7222FD9F-C250-4F92-87CD-1B699C659AEC}"/>
              </a:ext>
            </a:extLst>
          </p:cNvPr>
          <p:cNvSpPr txBox="1">
            <a:spLocks/>
          </p:cNvSpPr>
          <p:nvPr/>
        </p:nvSpPr>
        <p:spPr>
          <a:xfrm>
            <a:off x="81929" y="351804"/>
            <a:ext cx="570419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zh-CN" altLang="en-US" sz="4400" b="1" i="0" u="none" strike="noStrike" kern="1200" cap="none" spc="0" normalizeH="0" baseline="0" noProof="0" dirty="0">
                <a:ln>
                  <a:noFill/>
                </a:ln>
                <a:solidFill>
                  <a:schemeClr val="accent2"/>
                </a:solidFill>
                <a:effectLst/>
                <a:uLnTx/>
                <a:uFillTx/>
                <a:latin typeface="方正姚体" panose="02010601030101010101" pitchFamily="2" charset="-122"/>
                <a:ea typeface="方正姚体" panose="02010601030101010101" pitchFamily="2" charset="-122"/>
              </a:rPr>
              <a:t>总结</a:t>
            </a:r>
          </a:p>
        </p:txBody>
      </p:sp>
      <p:sp>
        <p:nvSpPr>
          <p:cNvPr id="10" name="内容占位符 2">
            <a:extLst>
              <a:ext uri="{FF2B5EF4-FFF2-40B4-BE49-F238E27FC236}">
                <a16:creationId xmlns:a16="http://schemas.microsoft.com/office/drawing/2014/main" id="{225FC923-9F26-4DDA-B12E-1D29B7C6FFED}"/>
              </a:ext>
            </a:extLst>
          </p:cNvPr>
          <p:cNvSpPr>
            <a:spLocks noGrp="1"/>
          </p:cNvSpPr>
          <p:nvPr>
            <p:ph idx="1"/>
          </p:nvPr>
        </p:nvSpPr>
        <p:spPr>
          <a:xfrm>
            <a:off x="0" y="1726883"/>
            <a:ext cx="9144000" cy="4351338"/>
          </a:xfrm>
        </p:spPr>
        <p:txBody>
          <a:bodyPr>
            <a:normAutofit/>
          </a:bodyPr>
          <a:lstStyle/>
          <a:p>
            <a:r>
              <a:rPr lang="zh-CN" altLang="en-US" sz="2800" dirty="0"/>
              <a:t>冲</a:t>
            </a:r>
            <a:r>
              <a:rPr lang="en-US" altLang="zh-CN" sz="2800" dirty="0"/>
              <a:t>7</a:t>
            </a:r>
            <a:r>
              <a:rPr lang="zh-CN" altLang="en-US" sz="2800" dirty="0"/>
              <a:t>的同学：</a:t>
            </a:r>
            <a:endParaRPr lang="en-US" altLang="zh-CN" sz="2800" dirty="0"/>
          </a:p>
          <a:p>
            <a:pPr marL="0" indent="0">
              <a:buNone/>
            </a:pPr>
            <a:r>
              <a:rPr lang="en-US" altLang="zh-CN" sz="2800" dirty="0"/>
              <a:t>	</a:t>
            </a:r>
            <a:r>
              <a:rPr lang="zh-CN" altLang="en-US" sz="2800" dirty="0"/>
              <a:t>每天练机经，一天至少</a:t>
            </a:r>
            <a:r>
              <a:rPr lang="en-US" altLang="zh-CN" sz="2800" dirty="0"/>
              <a:t>5</a:t>
            </a:r>
            <a:r>
              <a:rPr lang="zh-CN" altLang="en-US" sz="2800" dirty="0"/>
              <a:t>段</a:t>
            </a:r>
            <a:endParaRPr lang="en-US" altLang="zh-CN" sz="2800" dirty="0"/>
          </a:p>
          <a:p>
            <a:pPr marL="0" indent="0">
              <a:buNone/>
            </a:pPr>
            <a:endParaRPr lang="en-US" altLang="zh-CN" sz="2800" dirty="0"/>
          </a:p>
          <a:p>
            <a:pPr marL="0" indent="0">
              <a:buNone/>
            </a:pPr>
            <a:endParaRPr lang="en-US" altLang="zh-CN" sz="2800" dirty="0"/>
          </a:p>
          <a:p>
            <a:r>
              <a:rPr lang="zh-CN" altLang="en-US" sz="2800" dirty="0"/>
              <a:t>冲</a:t>
            </a:r>
            <a:r>
              <a:rPr lang="en-US" altLang="zh-CN" sz="2800" dirty="0"/>
              <a:t>8</a:t>
            </a:r>
            <a:r>
              <a:rPr lang="zh-CN" altLang="en-US" sz="2800" dirty="0"/>
              <a:t>的同学：</a:t>
            </a:r>
            <a:endParaRPr lang="en-US" altLang="zh-CN" sz="2800" dirty="0"/>
          </a:p>
          <a:p>
            <a:pPr marL="0" indent="0">
              <a:buNone/>
            </a:pPr>
            <a:r>
              <a:rPr lang="en-US" altLang="zh-CN" sz="2800" dirty="0"/>
              <a:t>	</a:t>
            </a:r>
            <a:r>
              <a:rPr lang="zh-CN" altLang="en-US" sz="2800" dirty="0"/>
              <a:t>每天机经</a:t>
            </a:r>
            <a:r>
              <a:rPr lang="en-US" altLang="zh-CN" sz="2800" dirty="0"/>
              <a:t>5</a:t>
            </a:r>
            <a:r>
              <a:rPr lang="zh-CN" altLang="en-US" sz="2800" dirty="0"/>
              <a:t>段，</a:t>
            </a:r>
            <a:r>
              <a:rPr lang="en-US" altLang="zh-CN" sz="2800" dirty="0"/>
              <a:t>Science Daily</a:t>
            </a:r>
            <a:r>
              <a:rPr lang="zh-CN" altLang="en-US" sz="2800" dirty="0"/>
              <a:t>的</a:t>
            </a:r>
            <a:r>
              <a:rPr lang="en-US" altLang="zh-CN" sz="2800" dirty="0"/>
              <a:t>Abstract </a:t>
            </a:r>
            <a:r>
              <a:rPr lang="zh-CN" altLang="en-US" sz="2800" dirty="0"/>
              <a:t>至少</a:t>
            </a:r>
            <a:r>
              <a:rPr lang="en-US" altLang="zh-CN" sz="2800" dirty="0"/>
              <a:t>5</a:t>
            </a:r>
            <a:r>
              <a:rPr lang="zh-CN" altLang="en-US" sz="2800" dirty="0"/>
              <a:t>段</a:t>
            </a:r>
            <a:endParaRPr lang="en-US" altLang="zh-CN" sz="2800" dirty="0"/>
          </a:p>
          <a:p>
            <a:pPr marL="0" indent="0">
              <a:buNone/>
            </a:pPr>
            <a:r>
              <a:rPr lang="en-US" altLang="zh-CN" sz="2800" dirty="0"/>
              <a:t>	</a:t>
            </a:r>
          </a:p>
          <a:p>
            <a:pPr marL="0" indent="0">
              <a:buNone/>
            </a:pPr>
            <a:r>
              <a:rPr lang="en-US" altLang="zh-CN" sz="2800" dirty="0"/>
              <a:t>	Web</a:t>
            </a:r>
            <a:r>
              <a:rPr lang="zh-CN" altLang="en-US" sz="2800" dirty="0"/>
              <a:t>：</a:t>
            </a:r>
            <a:r>
              <a:rPr lang="en-US" altLang="zh-CN" sz="2800" dirty="0"/>
              <a:t> www.sciencedaily.com</a:t>
            </a:r>
          </a:p>
        </p:txBody>
      </p:sp>
    </p:spTree>
  </p:cSld>
  <p:clrMapOvr>
    <a:masterClrMapping/>
  </p:clrMapOvr>
</p:sld>
</file>

<file path=ppt/theme/theme1.xml><?xml version="1.0" encoding="utf-8"?>
<a:theme xmlns:a="http://schemas.openxmlformats.org/drawingml/2006/main" name="webwppDef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Perspective.thmx</Template>
  <TotalTime>2368</TotalTime>
  <Words>292</Words>
  <Application>Microsoft Office PowerPoint</Application>
  <PresentationFormat>全屏显示(4:3)</PresentationFormat>
  <Paragraphs>30</Paragraphs>
  <Slides>5</Slides>
  <Notes>0</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5</vt:i4>
      </vt:variant>
    </vt:vector>
  </HeadingPairs>
  <TitlesOfParts>
    <vt:vector size="15" baseType="lpstr">
      <vt:lpstr>幼圆</vt:lpstr>
      <vt:lpstr>微软雅黑</vt:lpstr>
      <vt:lpstr>方正姚体</vt:lpstr>
      <vt:lpstr>Arial</vt:lpstr>
      <vt:lpstr>Calibri</vt:lpstr>
      <vt:lpstr>Times New Roman</vt:lpstr>
      <vt:lpstr>Trebuchet MS</vt:lpstr>
      <vt:lpstr>Wingdings 3</vt:lpstr>
      <vt:lpstr>webwppDefTheme</vt:lpstr>
      <vt:lpstr>Facet</vt:lpstr>
      <vt:lpstr>PowerPoint 演示文稿</vt:lpstr>
      <vt:lpstr>雅思和PTE口语的区别</vt:lpstr>
      <vt:lpstr>口音真的重要吗？</vt:lpstr>
      <vt:lpstr>跟读训练</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英联PTE 口语 DI </dc:title>
  <dc:creator>Microsoft Office User</dc:creator>
  <cp:lastModifiedBy>JIE DENG</cp:lastModifiedBy>
  <cp:revision>37</cp:revision>
  <dcterms:created xsi:type="dcterms:W3CDTF">2020-06-29T05:54:00Z</dcterms:created>
  <dcterms:modified xsi:type="dcterms:W3CDTF">2022-04-26T12:48:53Z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2052-10.1.0.7468</vt:lpwstr>
  </property>
</Properties>
</file>